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5"/>
  </p:notesMasterIdLst>
  <p:sldIdLst>
    <p:sldId id="256" r:id="rId3"/>
    <p:sldId id="257" r:id="rId4"/>
  </p:sldIdLst>
  <p:sldSz cx="6858000" cy="9144000" type="screen4x3"/>
  <p:notesSz cx="6858000" cy="92408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2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0" y="0"/>
            <a:ext cx="6858000" cy="9240837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lIns="82550" tIns="41275" rIns="82550" bIns="41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240837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lIns="82550" tIns="41275" rIns="82550" bIns="41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6858000" cy="9240837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lIns="82550" tIns="41275" rIns="82550" bIns="41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6"/>
          <p:cNvSpPr/>
          <p:nvPr/>
        </p:nvSpPr>
        <p:spPr>
          <a:xfrm>
            <a:off x="0" y="0"/>
            <a:ext cx="6858000" cy="9240837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lIns="82550" tIns="41275" rIns="82550" bIns="41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>
            <a:spLocks noGrp="1" noRot="1" noChangeAspect="1"/>
          </p:cNvSpPr>
          <p:nvPr>
            <p:ph type="sldImg" idx="2"/>
          </p:nvPr>
        </p:nvSpPr>
        <p:spPr>
          <a:xfrm>
            <a:off x="2128836" y="701675"/>
            <a:ext cx="2592387" cy="345757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685800" y="4387850"/>
            <a:ext cx="5480049" cy="4151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3881437" y="0"/>
            <a:ext cx="29702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0" y="8778875"/>
            <a:ext cx="2970211" cy="454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3881437" y="8778875"/>
            <a:ext cx="2970211" cy="4540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3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24957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3881437" y="8778875"/>
            <a:ext cx="2970211" cy="4540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01675"/>
            <a:ext cx="2597150" cy="34655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87850"/>
            <a:ext cx="5487987" cy="41592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9168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3881437" y="8778875"/>
            <a:ext cx="2970211" cy="4540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01675"/>
            <a:ext cx="2597150" cy="34655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87850"/>
            <a:ext cx="5487987" cy="41592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4121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514350" y="2840038"/>
            <a:ext cx="5821363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0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8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6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4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4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4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4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4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514350" y="2840036"/>
            <a:ext cx="5821362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6164262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buClr>
                <a:srgbClr val="000000"/>
              </a:buClr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1836737" y="3495675"/>
            <a:ext cx="7800975" cy="15398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-1321593" y="2029618"/>
            <a:ext cx="7800975" cy="4471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42900" y="365125"/>
            <a:ext cx="6164262" cy="1519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411956" y="2070893"/>
            <a:ext cx="6026149" cy="6164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pic" idx="2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0000"/>
              </a:buClr>
              <a:buFont typeface="Arial"/>
              <a:buNone/>
              <a:defRPr sz="3200" b="0" i="0" u="none" strike="noStrike" cap="none">
                <a:solidFill>
                  <a:srgbClr val="000000"/>
                </a:solidFill>
              </a:defRPr>
            </a:lvl1pPr>
            <a:lvl2pPr marL="457200" marR="0" lvl="1" indent="0" algn="l" rtl="0">
              <a:spcBef>
                <a:spcPts val="0"/>
              </a:spcBef>
              <a:buFont typeface="Arial"/>
              <a:buNone/>
              <a:defRPr sz="2800" b="0" i="0" u="none" strike="noStrike" cap="none"/>
            </a:lvl2pPr>
            <a:lvl3pPr marL="914400" marR="0" lvl="2" indent="0" algn="l" rtl="0">
              <a:spcBef>
                <a:spcPts val="0"/>
              </a:spcBef>
              <a:buFont typeface="Arial"/>
              <a:buNone/>
              <a:defRPr sz="2400" b="0" i="0" u="none" strike="noStrike" cap="none"/>
            </a:lvl3pPr>
            <a:lvl4pPr marL="1371600" marR="0" lvl="3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4pPr>
            <a:lvl5pPr marL="1828800" marR="0" lvl="4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5pPr>
            <a:lvl6pPr marL="2286000" marR="0" lvl="5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6pPr>
            <a:lvl7pPr marL="2743200" marR="0" lvl="6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7pPr>
            <a:lvl8pPr marL="3200400" marR="0" lvl="7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8pPr>
            <a:lvl9pPr marL="3657600" marR="0" lvl="8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2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0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9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9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9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9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9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2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0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9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9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9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9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9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42900" y="365125"/>
            <a:ext cx="6164262" cy="1519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3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4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 rot="5400000">
            <a:off x="2724150" y="4383087"/>
            <a:ext cx="6026149" cy="15398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 rot="5400000">
            <a:off x="-434181" y="2917030"/>
            <a:ext cx="6026149" cy="4471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342900" y="365125"/>
            <a:ext cx="6164262" cy="1519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3005138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2"/>
          </p:nvPr>
        </p:nvSpPr>
        <p:spPr>
          <a:xfrm>
            <a:off x="3500437" y="2139950"/>
            <a:ext cx="3006724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0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8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6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4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4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4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4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4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42900" y="365125"/>
            <a:ext cx="6164262" cy="1519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6164262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buClr>
                <a:srgbClr val="000000"/>
              </a:buClr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buClr>
                <a:srgbClr val="000000"/>
              </a:buClr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514350" y="2840036"/>
            <a:ext cx="5821362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 rot="5400000">
            <a:off x="411956" y="2070893"/>
            <a:ext cx="6026149" cy="6164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pic" idx="2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Font typeface="Arial"/>
              <a:buNone/>
              <a:defRPr sz="3200" b="0" i="0" u="none" strike="noStrike" cap="none">
                <a:solidFill>
                  <a:srgbClr val="000000"/>
                </a:solidFill>
              </a:defRPr>
            </a:lvl1pPr>
            <a:lvl2pPr marL="457200" marR="0" lvl="1" indent="0" algn="l" rtl="0">
              <a:spcBef>
                <a:spcPts val="0"/>
              </a:spcBef>
              <a:buFont typeface="Arial"/>
              <a:buNone/>
              <a:defRPr sz="2800" b="0" i="0" u="none" strike="noStrike" cap="none"/>
            </a:lvl2pPr>
            <a:lvl3pPr marL="914400" marR="0" lvl="2" indent="0" algn="l" rtl="0">
              <a:spcBef>
                <a:spcPts val="0"/>
              </a:spcBef>
              <a:buFont typeface="Arial"/>
              <a:buNone/>
              <a:defRPr sz="2400" b="0" i="0" u="none" strike="noStrike" cap="none"/>
            </a:lvl3pPr>
            <a:lvl4pPr marL="1371600" marR="0" lvl="3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4pPr>
            <a:lvl5pPr marL="1828800" marR="0" lvl="4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5pPr>
            <a:lvl6pPr marL="2286000" marR="0" lvl="5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6pPr>
            <a:lvl7pPr marL="2743200" marR="0" lvl="6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7pPr>
            <a:lvl8pPr marL="3200400" marR="0" lvl="7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8pPr>
            <a:lvl9pPr marL="3657600" marR="0" lvl="8" indent="0" algn="l" rtl="0">
              <a:spcBef>
                <a:spcPts val="0"/>
              </a:spcBef>
              <a:buFont typeface="Arial"/>
              <a:buNone/>
              <a:defRPr sz="2000" b="0" i="0" u="none" strike="noStrike" cap="none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2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0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9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9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9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9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9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2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0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9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9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9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9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9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514350" y="2840036"/>
            <a:ext cx="5821362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14350" y="2840036"/>
            <a:ext cx="5821362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3005138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3500437" y="2139950"/>
            <a:ext cx="3006724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514350" y="2840036"/>
            <a:ext cx="5821362" cy="195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/>
          <p:nvPr/>
        </p:nvSpPr>
        <p:spPr>
          <a:xfrm>
            <a:off x="342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Shape 16"/>
          <p:cNvSpPr txBox="1"/>
          <p:nvPr/>
        </p:nvSpPr>
        <p:spPr>
          <a:xfrm>
            <a:off x="2343150" y="8326436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6164262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/>
        </p:nvSpPr>
        <p:spPr>
          <a:xfrm>
            <a:off x="342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Shape 71"/>
          <p:cNvSpPr txBox="1"/>
          <p:nvPr/>
        </p:nvSpPr>
        <p:spPr>
          <a:xfrm>
            <a:off x="2343150" y="8326436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592262" cy="6270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42900" y="365125"/>
            <a:ext cx="6164262" cy="1519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42900" y="2139950"/>
            <a:ext cx="6164262" cy="6026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lnSpc>
                <a:spcPct val="93000"/>
              </a:lnSpc>
              <a:spcBef>
                <a:spcPts val="0"/>
              </a:spcBef>
              <a:spcAft>
                <a:spcPts val="1425"/>
              </a:spcAft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l" rtl="0">
              <a:lnSpc>
                <a:spcPct val="93000"/>
              </a:lnSpc>
              <a:spcBef>
                <a:spcPts val="0"/>
              </a:spcBef>
              <a:spcAft>
                <a:spcPts val="1138"/>
              </a:spcAft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l" rtl="0">
              <a:lnSpc>
                <a:spcPct val="93000"/>
              </a:lnSpc>
              <a:spcBef>
                <a:spcPts val="0"/>
              </a:spcBef>
              <a:spcAft>
                <a:spcPts val="850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l" rtl="0">
              <a:lnSpc>
                <a:spcPct val="93000"/>
              </a:lnSpc>
              <a:spcBef>
                <a:spcPts val="0"/>
              </a:spcBef>
              <a:spcAft>
                <a:spcPts val="575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lnSpc>
                <a:spcPct val="93000"/>
              </a:lnSpc>
              <a:spcBef>
                <a:spcPts val="0"/>
              </a:spcBef>
              <a:spcAft>
                <a:spcPts val="288"/>
              </a:spcAft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b="18106"/>
          <a:stretch/>
        </p:blipFill>
        <p:spPr>
          <a:xfrm>
            <a:off x="0" y="2293936"/>
            <a:ext cx="6934199" cy="686593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381000" y="152400"/>
            <a:ext cx="6096000" cy="68579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Native American Community Academy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Personal Learning Plan School Year 2015-2016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152400" y="914400"/>
            <a:ext cx="6553200" cy="137159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Personal Mission Statement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This is what motivates me to engage in transformative education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___________________________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___________________________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___________________________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__________________________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1752600" y="3581400"/>
            <a:ext cx="1600199" cy="2057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Goal: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3619499" y="3703635"/>
            <a:ext cx="1828800" cy="2057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Goal: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2103436" y="6400800"/>
            <a:ext cx="1828800" cy="137159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Goal: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3932237" y="5715000"/>
            <a:ext cx="1736724" cy="2057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Goal: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628158" y="3314828"/>
            <a:ext cx="2378074" cy="6397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1800" b="1" dirty="0">
                <a:latin typeface="Comic Sans MS"/>
                <a:ea typeface="Comic Sans MS"/>
                <a:cs typeface="Comic Sans MS"/>
                <a:sym typeface="Comic Sans MS"/>
              </a:rPr>
              <a:t>Relationships</a:t>
            </a:r>
            <a:endParaRPr lang="en-US" sz="1800" b="1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5" name="Shape 135"/>
          <p:cNvSpPr txBox="1"/>
          <p:nvPr/>
        </p:nvSpPr>
        <p:spPr>
          <a:xfrm>
            <a:off x="5197472" y="6463907"/>
            <a:ext cx="1676399" cy="82232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sz="1800" b="1" dirty="0">
                <a:latin typeface="Comic Sans MS"/>
                <a:ea typeface="Comic Sans MS"/>
                <a:cs typeface="Comic Sans MS"/>
                <a:sym typeface="Comic Sans MS"/>
              </a:rPr>
              <a:t>Academic Excellence</a:t>
            </a:r>
            <a:endParaRPr lang="en-US" sz="1800" b="1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>
              <a:buClr>
                <a:srgbClr val="000000"/>
              </a:buClr>
              <a:buSzPct val="25000"/>
            </a:pPr>
            <a:endParaRPr sz="1800" b="1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2560636" y="8153400"/>
            <a:ext cx="1828800" cy="62547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>
              <a:buClr>
                <a:srgbClr val="000000"/>
              </a:buClr>
              <a:buSzPct val="25000"/>
            </a:pPr>
            <a:r>
              <a:rPr lang="en-US" sz="1800" b="1" dirty="0">
                <a:latin typeface="Comic Sans MS"/>
                <a:ea typeface="Comic Sans MS"/>
                <a:cs typeface="Comic Sans MS"/>
                <a:sym typeface="Comic Sans MS"/>
              </a:rPr>
              <a:t>Identity</a:t>
            </a:r>
            <a:endParaRPr lang="en-US" sz="1800" b="1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4199190" y="3093086"/>
            <a:ext cx="1493836" cy="73183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lvl="0" indent="0" algn="ctr">
              <a:buClr>
                <a:srgbClr val="000000"/>
              </a:buClr>
              <a:buSzPct val="25000"/>
            </a:pPr>
            <a:r>
              <a:rPr lang="en-US" sz="1800" b="1" dirty="0">
                <a:latin typeface="Comic Sans MS"/>
                <a:ea typeface="Comic Sans MS"/>
                <a:cs typeface="Comic Sans MS"/>
                <a:sym typeface="Comic Sans MS"/>
              </a:rPr>
              <a:t>Holistic Wellness</a:t>
            </a:r>
            <a:endParaRPr lang="en-US" sz="1800" b="1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cxnSp>
        <p:nvCxnSpPr>
          <p:cNvPr id="138" name="Shape 138"/>
          <p:cNvCxnSpPr/>
          <p:nvPr/>
        </p:nvCxnSpPr>
        <p:spPr>
          <a:xfrm flipH="1">
            <a:off x="3427412" y="3467098"/>
            <a:ext cx="46830" cy="2247900"/>
          </a:xfrm>
          <a:prstGeom prst="straightConnector1">
            <a:avLst/>
          </a:prstGeom>
          <a:noFill/>
          <a:ln w="36700" cap="flat" cmpd="sng">
            <a:solidFill>
              <a:srgbClr val="3333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9" name="Shape 139"/>
          <p:cNvCxnSpPr/>
          <p:nvPr/>
        </p:nvCxnSpPr>
        <p:spPr>
          <a:xfrm flipV="1">
            <a:off x="3409949" y="5013327"/>
            <a:ext cx="2259012" cy="726675"/>
          </a:xfrm>
          <a:prstGeom prst="straightConnector1">
            <a:avLst/>
          </a:prstGeom>
          <a:noFill/>
          <a:ln w="38150" cap="flat" cmpd="sng">
            <a:solidFill>
              <a:srgbClr val="3333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0" name="Shape 140"/>
          <p:cNvCxnSpPr/>
          <p:nvPr/>
        </p:nvCxnSpPr>
        <p:spPr>
          <a:xfrm>
            <a:off x="3427412" y="5722935"/>
            <a:ext cx="1327150" cy="1866901"/>
          </a:xfrm>
          <a:prstGeom prst="straightConnector1">
            <a:avLst/>
          </a:prstGeom>
          <a:noFill/>
          <a:ln w="36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" name="Shape 141"/>
          <p:cNvCxnSpPr/>
          <p:nvPr/>
        </p:nvCxnSpPr>
        <p:spPr>
          <a:xfrm>
            <a:off x="1350169" y="4868069"/>
            <a:ext cx="2059780" cy="871933"/>
          </a:xfrm>
          <a:prstGeom prst="straightConnector1">
            <a:avLst/>
          </a:prstGeom>
          <a:noFill/>
          <a:ln w="36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2" name="Shape 142"/>
          <p:cNvCxnSpPr/>
          <p:nvPr/>
        </p:nvCxnSpPr>
        <p:spPr>
          <a:xfrm flipH="1">
            <a:off x="2009775" y="5715000"/>
            <a:ext cx="1420811" cy="1782762"/>
          </a:xfrm>
          <a:prstGeom prst="straightConnector1">
            <a:avLst/>
          </a:prstGeom>
          <a:noFill/>
          <a:ln w="36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3" name="Shape 143"/>
          <p:cNvSpPr txBox="1"/>
          <p:nvPr/>
        </p:nvSpPr>
        <p:spPr>
          <a:xfrm>
            <a:off x="1279525" y="5394325"/>
            <a:ext cx="1006474" cy="3222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Goal: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182561" y="6126162"/>
            <a:ext cx="1416049" cy="82232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800" b="1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Core Values</a:t>
            </a:r>
            <a:endParaRPr lang="en-US" sz="1800" b="1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Shape 150"/>
          <p:cNvPicPr preferRelativeResize="0"/>
          <p:nvPr/>
        </p:nvPicPr>
        <p:blipFill rotWithShape="1">
          <a:blip r:embed="rId3">
            <a:alphaModFix/>
          </a:blip>
          <a:srcRect b="18106"/>
          <a:stretch/>
        </p:blipFill>
        <p:spPr>
          <a:xfrm>
            <a:off x="52386" y="1089025"/>
            <a:ext cx="6842124" cy="6865937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Shape 151"/>
          <p:cNvSpPr txBox="1"/>
          <p:nvPr/>
        </p:nvSpPr>
        <p:spPr>
          <a:xfrm>
            <a:off x="274637" y="549275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Relationships</a:t>
            </a:r>
            <a:endParaRPr lang="en-US"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5303837" y="7407275"/>
            <a:ext cx="1570036" cy="78898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Academic Excellence</a:t>
            </a:r>
            <a:endParaRPr lang="en-US"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2193925" y="8321675"/>
            <a:ext cx="1920875" cy="2746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Identity</a:t>
            </a:r>
            <a:endParaRPr lang="en-US"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4754562" y="731837"/>
            <a:ext cx="1555750" cy="6397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Holistic Wellness</a:t>
            </a:r>
            <a:endParaRPr lang="en-US"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cxnSp>
        <p:nvCxnSpPr>
          <p:cNvPr id="155" name="Shape 155"/>
          <p:cNvCxnSpPr/>
          <p:nvPr/>
        </p:nvCxnSpPr>
        <p:spPr>
          <a:xfrm>
            <a:off x="849312" y="2103436"/>
            <a:ext cx="2579686" cy="2397125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6" name="Shape 156"/>
          <p:cNvCxnSpPr/>
          <p:nvPr/>
        </p:nvCxnSpPr>
        <p:spPr>
          <a:xfrm>
            <a:off x="1500187" y="1646236"/>
            <a:ext cx="1916112" cy="284956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7" name="Shape 157"/>
          <p:cNvCxnSpPr/>
          <p:nvPr/>
        </p:nvCxnSpPr>
        <p:spPr>
          <a:xfrm flipH="1">
            <a:off x="3421061" y="1828800"/>
            <a:ext cx="1976437" cy="2671761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8" name="Shape 158"/>
          <p:cNvCxnSpPr/>
          <p:nvPr/>
        </p:nvCxnSpPr>
        <p:spPr>
          <a:xfrm rot="10800000">
            <a:off x="3421061" y="4492625"/>
            <a:ext cx="3260725" cy="35718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9" name="Shape 159"/>
          <p:cNvCxnSpPr/>
          <p:nvPr/>
        </p:nvCxnSpPr>
        <p:spPr>
          <a:xfrm rot="10800000">
            <a:off x="3421061" y="4492625"/>
            <a:ext cx="2982912" cy="130174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60" name="Shape 160"/>
          <p:cNvCxnSpPr/>
          <p:nvPr/>
        </p:nvCxnSpPr>
        <p:spPr>
          <a:xfrm rot="10800000" flipH="1">
            <a:off x="457200" y="4491036"/>
            <a:ext cx="2971799" cy="1363661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61" name="Shape 161"/>
          <p:cNvCxnSpPr/>
          <p:nvPr/>
        </p:nvCxnSpPr>
        <p:spPr>
          <a:xfrm>
            <a:off x="274637" y="4114800"/>
            <a:ext cx="3141662" cy="365125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2" name="Shape 162"/>
          <p:cNvSpPr txBox="1"/>
          <p:nvPr/>
        </p:nvSpPr>
        <p:spPr>
          <a:xfrm rot="-600000">
            <a:off x="5661025" y="4135437"/>
            <a:ext cx="1009650" cy="30321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Planning</a:t>
            </a:r>
          </a:p>
        </p:txBody>
      </p:sp>
      <p:sp>
        <p:nvSpPr>
          <p:cNvPr id="163" name="Shape 163"/>
          <p:cNvSpPr txBox="1"/>
          <p:nvPr/>
        </p:nvSpPr>
        <p:spPr>
          <a:xfrm rot="600000">
            <a:off x="5583236" y="5008561"/>
            <a:ext cx="1265236" cy="30321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Rigorous Content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 txBox="1"/>
          <p:nvPr/>
        </p:nvSpPr>
        <p:spPr>
          <a:xfrm rot="2220000">
            <a:off x="5181600" y="5680074"/>
            <a:ext cx="1281111" cy="73024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Leadership Opportunities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Shape 165"/>
          <p:cNvSpPr txBox="1"/>
          <p:nvPr/>
        </p:nvSpPr>
        <p:spPr>
          <a:xfrm rot="-1800000" flipH="1">
            <a:off x="324896" y="5794034"/>
            <a:ext cx="1300752" cy="34603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Cultural Safety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Shape 166"/>
          <p:cNvSpPr txBox="1"/>
          <p:nvPr/>
        </p:nvSpPr>
        <p:spPr>
          <a:xfrm rot="-480000" flipH="1">
            <a:off x="89532" y="4230973"/>
            <a:ext cx="1143199" cy="31172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dirty="0" smtClean="0"/>
              <a:t>Connection to Student Behavior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 txBox="1"/>
          <p:nvPr/>
        </p:nvSpPr>
        <p:spPr>
          <a:xfrm rot="1140000" flipH="1">
            <a:off x="-11111" y="3570287"/>
            <a:ext cx="1844675" cy="30321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Modeling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Shape 168"/>
          <p:cNvSpPr txBox="1"/>
          <p:nvPr/>
        </p:nvSpPr>
        <p:spPr>
          <a:xfrm rot="660000">
            <a:off x="3603625" y="1050925"/>
            <a:ext cx="906461" cy="303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Shape 169"/>
          <p:cNvSpPr txBox="1"/>
          <p:nvPr/>
        </p:nvSpPr>
        <p:spPr>
          <a:xfrm rot="-3900000">
            <a:off x="4131468" y="1542256"/>
            <a:ext cx="1263650" cy="5159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Connection to Land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Shape 170"/>
          <p:cNvSpPr txBox="1"/>
          <p:nvPr/>
        </p:nvSpPr>
        <p:spPr>
          <a:xfrm rot="-2340000" flipH="1">
            <a:off x="4960936" y="2165350"/>
            <a:ext cx="1227137" cy="51593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Kinesthetic Learning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Shape 171"/>
          <p:cNvSpPr txBox="1"/>
          <p:nvPr/>
        </p:nvSpPr>
        <p:spPr>
          <a:xfrm rot="4260000">
            <a:off x="1571624" y="1165224"/>
            <a:ext cx="1089024" cy="94297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 to Family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Shape 172"/>
          <p:cNvSpPr txBox="1"/>
          <p:nvPr/>
        </p:nvSpPr>
        <p:spPr>
          <a:xfrm rot="3120000">
            <a:off x="812005" y="1988343"/>
            <a:ext cx="1260475" cy="51593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 to Teacher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Shape 173"/>
          <p:cNvSpPr txBox="1"/>
          <p:nvPr/>
        </p:nvSpPr>
        <p:spPr>
          <a:xfrm rot="2400000">
            <a:off x="465136" y="2363786"/>
            <a:ext cx="1111250" cy="5159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 to Student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4" name="Shape 174"/>
          <p:cNvCxnSpPr/>
          <p:nvPr/>
        </p:nvCxnSpPr>
        <p:spPr>
          <a:xfrm>
            <a:off x="2560636" y="1371600"/>
            <a:ext cx="863599" cy="314801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5" name="Shape 175"/>
          <p:cNvSpPr/>
          <p:nvPr/>
        </p:nvSpPr>
        <p:spPr>
          <a:xfrm>
            <a:off x="3416300" y="4422775"/>
            <a:ext cx="1587" cy="15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Shape 176"/>
          <p:cNvSpPr txBox="1"/>
          <p:nvPr/>
        </p:nvSpPr>
        <p:spPr>
          <a:xfrm rot="4860000">
            <a:off x="2395536" y="1338261"/>
            <a:ext cx="1404936" cy="4746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1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 to Wider Community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/>
          <p:nvPr/>
        </p:nvSpPr>
        <p:spPr>
          <a:xfrm rot="-4980000">
            <a:off x="3121817" y="1342231"/>
            <a:ext cx="1344611" cy="53974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1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Balance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Shape 178"/>
          <p:cNvCxnSpPr/>
          <p:nvPr/>
        </p:nvCxnSpPr>
        <p:spPr>
          <a:xfrm rot="10800000" flipH="1">
            <a:off x="3416300" y="2649536"/>
            <a:ext cx="2892425" cy="1849436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9" name="Shape 179"/>
          <p:cNvCxnSpPr/>
          <p:nvPr/>
        </p:nvCxnSpPr>
        <p:spPr>
          <a:xfrm rot="10800000" flipH="1">
            <a:off x="3430587" y="1438275"/>
            <a:ext cx="866774" cy="306704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0" name="Shape 180"/>
          <p:cNvSpPr txBox="1"/>
          <p:nvPr/>
        </p:nvSpPr>
        <p:spPr>
          <a:xfrm rot="-1500000">
            <a:off x="5399087" y="3065462"/>
            <a:ext cx="1347786" cy="51752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1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Whole Self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1" name="Shape 181"/>
          <p:cNvCxnSpPr/>
          <p:nvPr/>
        </p:nvCxnSpPr>
        <p:spPr>
          <a:xfrm>
            <a:off x="3430587" y="4498975"/>
            <a:ext cx="2147887" cy="226694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2" name="Shape 182"/>
          <p:cNvSpPr txBox="1"/>
          <p:nvPr/>
        </p:nvSpPr>
        <p:spPr>
          <a:xfrm rot="3120000">
            <a:off x="4260056" y="6542881"/>
            <a:ext cx="1355725" cy="68421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1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Authentic and Applied Learning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3" name="Shape 183"/>
          <p:cNvCxnSpPr/>
          <p:nvPr/>
        </p:nvCxnSpPr>
        <p:spPr>
          <a:xfrm flipH="1">
            <a:off x="271461" y="4498975"/>
            <a:ext cx="3163886" cy="530224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4" name="Shape 184"/>
          <p:cNvSpPr txBox="1"/>
          <p:nvPr/>
        </p:nvSpPr>
        <p:spPr>
          <a:xfrm rot="-1140000">
            <a:off x="37024" y="5206614"/>
            <a:ext cx="1397125" cy="43243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dirty="0" smtClean="0"/>
              <a:t>Service Learning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5" name="Shape 185"/>
          <p:cNvCxnSpPr/>
          <p:nvPr/>
        </p:nvCxnSpPr>
        <p:spPr>
          <a:xfrm flipH="1">
            <a:off x="839787" y="4519612"/>
            <a:ext cx="2590800" cy="2063750"/>
          </a:xfrm>
          <a:prstGeom prst="straightConnector1">
            <a:avLst/>
          </a:prstGeom>
          <a:noFill/>
          <a:ln w="45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6" name="Shape 186"/>
          <p:cNvSpPr txBox="1"/>
          <p:nvPr/>
        </p:nvSpPr>
        <p:spPr>
          <a:xfrm rot="-2940000">
            <a:off x="1021809" y="6144354"/>
            <a:ext cx="1457324" cy="75088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Relevant Curriculum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Shape 187"/>
          <p:cNvCxnSpPr/>
          <p:nvPr/>
        </p:nvCxnSpPr>
        <p:spPr>
          <a:xfrm flipH="1">
            <a:off x="1549399" y="4498975"/>
            <a:ext cx="1885950" cy="281463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8" name="Shape 188"/>
          <p:cNvSpPr txBox="1"/>
          <p:nvPr/>
        </p:nvSpPr>
        <p:spPr>
          <a:xfrm rot="-3960000">
            <a:off x="1675669" y="6887177"/>
            <a:ext cx="1184274" cy="3508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Self-Exploration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9" name="Shape 189"/>
          <p:cNvCxnSpPr/>
          <p:nvPr/>
        </p:nvCxnSpPr>
        <p:spPr>
          <a:xfrm flipH="1">
            <a:off x="2557461" y="4572000"/>
            <a:ext cx="862011" cy="320039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0" name="Shape 190"/>
          <p:cNvSpPr txBox="1"/>
          <p:nvPr/>
        </p:nvSpPr>
        <p:spPr>
          <a:xfrm rot="-5160000">
            <a:off x="2651093" y="7042816"/>
            <a:ext cx="1100136" cy="60007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Creative Expression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1" name="Shape 191"/>
          <p:cNvCxnSpPr/>
          <p:nvPr/>
        </p:nvCxnSpPr>
        <p:spPr>
          <a:xfrm>
            <a:off x="3427412" y="4519612"/>
            <a:ext cx="322262" cy="333375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2" name="Shape 192"/>
          <p:cNvSpPr txBox="1"/>
          <p:nvPr/>
        </p:nvSpPr>
        <p:spPr>
          <a:xfrm rot="-6540000">
            <a:off x="3341686" y="6911974"/>
            <a:ext cx="1306511" cy="49371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Indigenizing Content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3" name="Shape 193"/>
          <p:cNvCxnSpPr/>
          <p:nvPr/>
        </p:nvCxnSpPr>
        <p:spPr>
          <a:xfrm>
            <a:off x="639762" y="3017836"/>
            <a:ext cx="2792412" cy="1462086"/>
          </a:xfrm>
          <a:prstGeom prst="straightConnector1">
            <a:avLst/>
          </a:prstGeom>
          <a:noFill/>
          <a:ln w="45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4" name="Shape 194"/>
          <p:cNvCxnSpPr/>
          <p:nvPr/>
        </p:nvCxnSpPr>
        <p:spPr>
          <a:xfrm>
            <a:off x="3432175" y="4519612"/>
            <a:ext cx="1047749" cy="3070224"/>
          </a:xfrm>
          <a:prstGeom prst="straightConnector1">
            <a:avLst/>
          </a:prstGeom>
          <a:noFill/>
          <a:ln w="45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5" name="Shape 195"/>
          <p:cNvCxnSpPr/>
          <p:nvPr/>
        </p:nvCxnSpPr>
        <p:spPr>
          <a:xfrm rot="10800000" flipH="1">
            <a:off x="3424237" y="3836986"/>
            <a:ext cx="3251199" cy="665161"/>
          </a:xfrm>
          <a:prstGeom prst="straightConnector1">
            <a:avLst/>
          </a:prstGeom>
          <a:noFill/>
          <a:ln w="45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6" name="Shape 196"/>
          <p:cNvCxnSpPr/>
          <p:nvPr/>
        </p:nvCxnSpPr>
        <p:spPr>
          <a:xfrm rot="10800000" flipH="1">
            <a:off x="3416300" y="1276349"/>
            <a:ext cx="23812" cy="3225800"/>
          </a:xfrm>
          <a:prstGeom prst="straightConnector1">
            <a:avLst/>
          </a:prstGeom>
          <a:noFill/>
          <a:ln w="45700" cap="flat" cmpd="sng">
            <a:solidFill>
              <a:srgbClr val="0000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7" name="Shape 197"/>
          <p:cNvSpPr txBox="1"/>
          <p:nvPr/>
        </p:nvSpPr>
        <p:spPr>
          <a:xfrm>
            <a:off x="52386" y="7353300"/>
            <a:ext cx="1774825" cy="8429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mic Sans MS"/>
              <a:buNone/>
            </a:pPr>
            <a:r>
              <a:rPr lang="en-US" sz="14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Core Values</a:t>
            </a:r>
            <a:endParaRPr lang="en-US" sz="1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cxnSp>
        <p:nvCxnSpPr>
          <p:cNvPr id="198" name="Shape 198"/>
          <p:cNvCxnSpPr/>
          <p:nvPr/>
        </p:nvCxnSpPr>
        <p:spPr>
          <a:xfrm rot="10800000" flipH="1">
            <a:off x="365125" y="5940425"/>
            <a:ext cx="1587" cy="141604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triangle" w="lg" len="lg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107</Words>
  <Application>Microsoft Office PowerPoint</Application>
  <PresentationFormat>On-screen Show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Comic Sans MS</vt:lpstr>
      <vt:lpstr>Times New Roman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Flying Earth</dc:creator>
  <cp:lastModifiedBy>anpaoduta@gmail.com</cp:lastModifiedBy>
  <cp:revision>2</cp:revision>
  <dcterms:modified xsi:type="dcterms:W3CDTF">2016-08-29T19:58:10Z</dcterms:modified>
</cp:coreProperties>
</file>